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70" r:id="rId6"/>
    <p:sldId id="265" r:id="rId7"/>
    <p:sldId id="272" r:id="rId8"/>
    <p:sldId id="271" r:id="rId9"/>
    <p:sldId id="268" r:id="rId10"/>
    <p:sldId id="263" r:id="rId11"/>
    <p:sldId id="269" r:id="rId12"/>
    <p:sldId id="260" r:id="rId1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83C501"/>
    <a:srgbClr val="FF6600"/>
    <a:srgbClr val="544642"/>
    <a:srgbClr val="B5856F"/>
    <a:srgbClr val="B29B72"/>
    <a:srgbClr val="3A1F1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 autoAdjust="0"/>
  </p:normalViewPr>
  <p:slideViewPr>
    <p:cSldViewPr>
      <p:cViewPr varScale="1">
        <p:scale>
          <a:sx n="87" d="100"/>
          <a:sy n="87" d="100"/>
        </p:scale>
        <p:origin x="-166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본문흰색"/>
          <p:cNvPicPr>
            <a:picLocks noChangeAspect="1" noChangeArrowheads="1"/>
          </p:cNvPicPr>
          <p:nvPr/>
        </p:nvPicPr>
        <p:blipFill>
          <a:blip r:embed="rId3" cstate="print">
            <a:lum bright="-100000" contras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5887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본문흰색"/>
          <p:cNvPicPr>
            <a:picLocks noChangeAspect="1" noChangeArrowheads="1"/>
          </p:cNvPicPr>
          <p:nvPr/>
        </p:nvPicPr>
        <p:blipFill>
          <a:blip r:embed="rId3" cstate="print">
            <a:lum bright="-100000" contras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4675" y="125413"/>
            <a:ext cx="796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5891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본문흰색"/>
          <p:cNvPicPr>
            <a:picLocks noChangeAspect="1" noChangeArrowheads="1"/>
          </p:cNvPicPr>
          <p:nvPr/>
        </p:nvPicPr>
        <p:blipFill>
          <a:blip r:embed="rId3" cstate="print">
            <a:lum bright="-100000" contras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4675" y="6270625"/>
            <a:ext cx="796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1937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본문흰색"/>
          <p:cNvPicPr>
            <a:picLocks noChangeAspect="1" noChangeArrowheads="1"/>
          </p:cNvPicPr>
          <p:nvPr/>
        </p:nvPicPr>
        <p:blipFill>
          <a:blip r:embed="rId3" cstate="print">
            <a:lum bright="-100000" contras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2600" y="6202363"/>
            <a:ext cx="889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5390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9EFF387-9F6D-44A9-8CE5-F5B5996FD2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98257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-100013"/>
            <a:ext cx="5940425" cy="8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27" name="Picture 8" descr="본문흰색"/>
          <p:cNvPicPr>
            <a:picLocks noChangeAspect="1" noChangeArrowheads="1"/>
          </p:cNvPicPr>
          <p:nvPr/>
        </p:nvPicPr>
        <p:blipFill>
          <a:blip r:embed="rId8" cstate="print">
            <a:lum bright="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97850" y="404813"/>
            <a:ext cx="6762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tabLst>
          <a:tab pos="1793875" algn="l"/>
        </a:tabLst>
        <a:defRPr kumimoji="1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tabLst>
          <a:tab pos="1793875" algn="l"/>
        </a:tabLst>
        <a:defRPr kumimoji="1" sz="28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tabLst>
          <a:tab pos="1793875" algn="l"/>
        </a:tabLst>
        <a:defRPr kumimoji="1" sz="28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tabLst>
          <a:tab pos="1793875" algn="l"/>
        </a:tabLst>
        <a:defRPr kumimoji="1" sz="28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tabLst>
          <a:tab pos="1793875" algn="l"/>
        </a:tabLst>
        <a:defRPr kumimoji="1" sz="28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92080" y="1772816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진척도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16632"/>
            <a:ext cx="1657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이슈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15388" y="1165096"/>
            <a:ext cx="7856562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1300" dirty="0" smtClean="0"/>
              <a:t>문제 </a:t>
            </a:r>
            <a:r>
              <a:rPr lang="en-US" altLang="ko-KR" sz="1300" dirty="0" smtClean="0"/>
              <a:t>: 1. </a:t>
            </a:r>
            <a:r>
              <a:rPr lang="ko-KR" altLang="en-US" sz="1300" dirty="0" smtClean="0"/>
              <a:t>시리얼 함수가 </a:t>
            </a:r>
            <a:r>
              <a:rPr lang="ko-KR" altLang="en-US" sz="1300" dirty="0" err="1" smtClean="0"/>
              <a:t>실행되지않음</a:t>
            </a: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r>
              <a:rPr lang="en-US" altLang="ko-KR" sz="1300" dirty="0" smtClean="0"/>
              <a:t>         2. </a:t>
            </a:r>
            <a:r>
              <a:rPr lang="ko-KR" altLang="en-US" sz="1300" dirty="0" smtClean="0"/>
              <a:t>포트의 갈색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빨간색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주황색이 몬지 모름</a:t>
            </a: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r>
              <a:rPr lang="ko-KR" altLang="en-US" sz="1300" dirty="0" smtClean="0"/>
              <a:t>원인 </a:t>
            </a:r>
            <a:r>
              <a:rPr lang="en-US" altLang="ko-KR" sz="1300" dirty="0" smtClean="0"/>
              <a:t>: 1. </a:t>
            </a:r>
            <a:r>
              <a:rPr lang="ko-KR" altLang="en-US" sz="1300" dirty="0" smtClean="0"/>
              <a:t>시리얼 창을 찾지 못했음</a:t>
            </a: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r>
              <a:rPr lang="en-US" altLang="ko-KR" sz="1300" dirty="0" smtClean="0"/>
              <a:t>         2. </a:t>
            </a:r>
            <a:r>
              <a:rPr lang="ko-KR" altLang="en-US" sz="1300" dirty="0" smtClean="0"/>
              <a:t>포트의 갈색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빨간색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주황색이 몬지 모름</a:t>
            </a: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endParaRPr lang="en-US" altLang="ko-KR" sz="1300" dirty="0" smtClean="0"/>
          </a:p>
          <a:p>
            <a:pPr>
              <a:spcBef>
                <a:spcPts val="600"/>
              </a:spcBef>
              <a:defRPr/>
            </a:pPr>
            <a:r>
              <a:rPr lang="ko-KR" altLang="en-US" sz="1300" dirty="0" smtClean="0"/>
              <a:t>문제 해결 </a:t>
            </a:r>
            <a:r>
              <a:rPr lang="en-US" altLang="ko-KR" sz="1300" dirty="0" smtClean="0"/>
              <a:t>: 1.</a:t>
            </a:r>
            <a:r>
              <a:rPr lang="ko-KR" altLang="en-US" sz="1300" dirty="0" smtClean="0"/>
              <a:t>오른쪽에 돋보기 가 시리얼 창임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en-US" altLang="ko-KR" sz="1300" dirty="0" smtClean="0"/>
              <a:t>2.</a:t>
            </a:r>
            <a:r>
              <a:rPr lang="ko-KR" altLang="en-US" sz="1300" dirty="0" smtClean="0"/>
              <a:t>갈색</a:t>
            </a:r>
            <a:r>
              <a:rPr lang="en-US" altLang="ko-KR" sz="1300" dirty="0" smtClean="0"/>
              <a:t>=</a:t>
            </a:r>
            <a:r>
              <a:rPr lang="ko-KR" altLang="en-US" sz="1300" dirty="0" smtClean="0"/>
              <a:t>검은색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빨간색</a:t>
            </a:r>
            <a:r>
              <a:rPr lang="en-US" altLang="ko-KR" sz="1300" dirty="0" smtClean="0"/>
              <a:t>=</a:t>
            </a:r>
            <a:r>
              <a:rPr lang="ko-KR" altLang="en-US" sz="1300" dirty="0" smtClean="0"/>
              <a:t>빨간색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주황색</a:t>
            </a:r>
            <a:r>
              <a:rPr lang="en-US" altLang="ko-KR" sz="1300" dirty="0" smtClean="0"/>
              <a:t>=</a:t>
            </a:r>
            <a:r>
              <a:rPr lang="ko-KR" altLang="en-US" sz="1300" dirty="0" smtClean="0"/>
              <a:t>노란색을 뜻함</a:t>
            </a:r>
            <a:r>
              <a:rPr lang="en-US" altLang="ko-KR" sz="1300" dirty="0" smtClean="0"/>
              <a:t>.</a:t>
            </a:r>
            <a:endParaRPr lang="ko-KR" altLang="en-US" sz="13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01008"/>
            <a:ext cx="4610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C:\Program Files (x86)\Microsoft Office\MEDIA\OFFICE12\Bullets\BD21298_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 flipV="1">
            <a:off x="4716016" y="3717032"/>
            <a:ext cx="310510" cy="310510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005064"/>
            <a:ext cx="2664296" cy="256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64088" y="3933056"/>
            <a:ext cx="3240360" cy="2621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85975" y="2924175"/>
            <a:ext cx="34820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          Q &amp; A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589240"/>
            <a:ext cx="2333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338" y="2133600"/>
            <a:ext cx="4032250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6000" dirty="0" err="1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589240"/>
            <a:ext cx="2333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20" descr="AE-02_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052638"/>
            <a:ext cx="56165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그림 21" descr="AE-02_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833688"/>
            <a:ext cx="56165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그림 22" descr="AE-02_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7425" y="3616325"/>
            <a:ext cx="56165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4797425" y="2143125"/>
            <a:ext cx="15023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진 척 도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797425" y="2930525"/>
            <a:ext cx="19816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이 </a:t>
            </a:r>
            <a:r>
              <a:rPr lang="ko-KR" altLang="en-US" sz="2800" dirty="0" err="1" smtClean="0">
                <a:solidFill>
                  <a:schemeClr val="bg1"/>
                </a:solidFill>
                <a:latin typeface="+mj-ea"/>
                <a:ea typeface="+mj-ea"/>
              </a:rPr>
              <a:t>슈</a:t>
            </a:r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 일 지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797425" y="3711575"/>
            <a:ext cx="12923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95738" y="2133600"/>
            <a:ext cx="633412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995738" y="2924175"/>
            <a:ext cx="63341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995738" y="3708400"/>
            <a:ext cx="63341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116632"/>
            <a:ext cx="1657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85975" y="2924175"/>
            <a:ext cx="361028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        진 척 도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589240"/>
            <a:ext cx="2333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공부 내용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15388" y="1165096"/>
            <a:ext cx="7856562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400" dirty="0" smtClean="0"/>
              <a:t>서브모터는 펄스로 위치를 제어함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&lt;2000 </a:t>
            </a:r>
            <a:r>
              <a:rPr lang="ko-KR" altLang="en-US" sz="1400" dirty="0" smtClean="0"/>
              <a:t>펄스일 때 </a:t>
            </a:r>
            <a:r>
              <a:rPr lang="en-US" altLang="ko-KR" sz="1400" dirty="0" smtClean="0"/>
              <a:t>360</a:t>
            </a:r>
            <a:r>
              <a:rPr lang="ko-KR" altLang="en-US" sz="1400" dirty="0" smtClean="0"/>
              <a:t>도 회전이면 한펄스당 </a:t>
            </a:r>
            <a:r>
              <a:rPr lang="en-US" altLang="ko-KR" sz="1400" dirty="0" smtClean="0"/>
              <a:t>0.18</a:t>
            </a:r>
            <a:r>
              <a:rPr lang="ko-KR" altLang="en-US" sz="1400" dirty="0" smtClean="0"/>
              <a:t>도 회전</a:t>
            </a:r>
            <a:r>
              <a:rPr lang="en-US" altLang="ko-KR" sz="1400" dirty="0" smtClean="0"/>
              <a:t>&gt;</a:t>
            </a:r>
          </a:p>
          <a:p>
            <a:r>
              <a:rPr lang="ko-KR" altLang="en-US" sz="1400" dirty="0" smtClean="0"/>
              <a:t>이런 </a:t>
            </a:r>
            <a:r>
              <a:rPr lang="ko-KR" altLang="en-US" sz="1400" dirty="0" err="1" smtClean="0"/>
              <a:t>세팅</a:t>
            </a:r>
            <a:r>
              <a:rPr lang="ko-KR" altLang="en-US" sz="1400" dirty="0" smtClean="0"/>
              <a:t> 값들은 </a:t>
            </a:r>
            <a:r>
              <a:rPr lang="ko-KR" altLang="en-US" sz="1400" dirty="0" err="1" smtClean="0"/>
              <a:t>서보앰프에</a:t>
            </a:r>
            <a:r>
              <a:rPr lang="ko-KR" altLang="en-US" sz="1400" dirty="0" smtClean="0"/>
              <a:t> 설정할 수 있음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보통 </a:t>
            </a:r>
            <a:r>
              <a:rPr lang="en-US" altLang="ko-KR" sz="1400" dirty="0" smtClean="0"/>
              <a:t>0~180 </a:t>
            </a:r>
            <a:r>
              <a:rPr lang="ko-KR" altLang="en-US" sz="1400" dirty="0" smtClean="0"/>
              <a:t>사이를 움직이며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회전 범위 안에서의 위치를 사용자가 설정 가능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동작 범위가 제한적이지만 정확한 위치 제어가 가능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제어 방법도 간단함</a:t>
            </a:r>
            <a:r>
              <a:rPr lang="en-US" altLang="ko-KR" sz="1400" dirty="0" smtClean="0"/>
              <a:t>. (PWM </a:t>
            </a:r>
            <a:r>
              <a:rPr lang="ko-KR" altLang="en-US" sz="1400" dirty="0" smtClean="0"/>
              <a:t>신호로 간단히 위치제어</a:t>
            </a:r>
            <a:r>
              <a:rPr lang="en-US" altLang="ko-KR" sz="1400" dirty="0" smtClean="0"/>
              <a:t>) RC</a:t>
            </a:r>
            <a:r>
              <a:rPr lang="ko-KR" altLang="en-US" sz="1400" dirty="0" err="1" smtClean="0"/>
              <a:t>카의</a:t>
            </a:r>
            <a:r>
              <a:rPr lang="ko-KR" altLang="en-US" sz="1400" dirty="0" smtClean="0"/>
              <a:t> 방향타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로봇 관절 등 회전각 제어가 필요한 곳에 광범위하게 사용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>
              <a:spcBef>
                <a:spcPts val="600"/>
              </a:spcBef>
              <a:defRPr/>
            </a:pPr>
            <a:endParaRPr lang="en-US" altLang="ko-KR" sz="13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068960"/>
            <a:ext cx="3456384" cy="2556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공부 내용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15388" y="1165096"/>
            <a:ext cx="7856562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400" dirty="0" err="1" smtClean="0"/>
              <a:t>서보</a:t>
            </a:r>
            <a:r>
              <a:rPr lang="ko-KR" altLang="en-US" sz="1400" dirty="0" smtClean="0"/>
              <a:t> 함수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서보</a:t>
            </a:r>
            <a:r>
              <a:rPr lang="ko-KR" altLang="en-US" sz="1400" dirty="0" smtClean="0"/>
              <a:t> 모터를 몇 번 핀으로 컨트롤 할 지를 설정하는 함수</a:t>
            </a:r>
            <a:endParaRPr lang="en-US" altLang="ko-KR" sz="1400" dirty="0" smtClean="0"/>
          </a:p>
          <a:p>
            <a:r>
              <a:rPr lang="en-US" altLang="ko-KR" sz="1400" dirty="0" smtClean="0"/>
              <a:t>Servo : </a:t>
            </a:r>
            <a:r>
              <a:rPr lang="ko-KR" altLang="en-US" sz="1400" dirty="0" smtClean="0"/>
              <a:t>사용할 </a:t>
            </a:r>
            <a:r>
              <a:rPr lang="ko-KR" altLang="en-US" sz="1400" dirty="0" err="1" smtClean="0"/>
              <a:t>서보</a:t>
            </a:r>
            <a:r>
              <a:rPr lang="ko-KR" altLang="en-US" sz="1400" dirty="0" smtClean="0"/>
              <a:t> 이름</a:t>
            </a:r>
            <a:br>
              <a:rPr lang="ko-KR" altLang="en-US" sz="1400" dirty="0" smtClean="0"/>
            </a:br>
            <a:r>
              <a:rPr lang="en-US" altLang="ko-KR" sz="1400" dirty="0" smtClean="0"/>
              <a:t>pin : </a:t>
            </a:r>
            <a:r>
              <a:rPr lang="ko-KR" altLang="en-US" sz="1400" dirty="0" smtClean="0"/>
              <a:t>사용할 핀 번호</a:t>
            </a:r>
          </a:p>
          <a:p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en-US" altLang="ko-KR" sz="1300" b="1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924944"/>
            <a:ext cx="4600575" cy="252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780928"/>
            <a:ext cx="3121543" cy="2634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반복실행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1268760"/>
            <a:ext cx="5496019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996952"/>
            <a:ext cx="1584176" cy="2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915816" y="5589240"/>
          <a:ext cx="2495550" cy="439738"/>
        </p:xfrm>
        <a:graphic>
          <a:graphicData uri="http://schemas.openxmlformats.org/presentationml/2006/ole">
            <p:oleObj spid="_x0000_s2050" name="포장기 셸 개체" showAsIcon="1" r:id="rId6" imgW="2496240" imgH="439560" progId="Package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공부 내용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15388" y="1165096"/>
            <a:ext cx="7856562" cy="567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b="1" dirty="0" err="1" smtClean="0"/>
              <a:t>Serial.begin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통신속도</a:t>
            </a:r>
            <a:r>
              <a:rPr lang="en-US" altLang="ko-KR" sz="1400" b="1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시리얼 통신의 시작을 알리며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통신속도를 설정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endParaRPr lang="en-US" altLang="ko-KR" sz="1400" dirty="0" smtClean="0"/>
          </a:p>
          <a:p>
            <a:r>
              <a:rPr lang="en-US" altLang="ko-KR" sz="1400" b="1" dirty="0" err="1" smtClean="0"/>
              <a:t>Serial.print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값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또는 </a:t>
            </a:r>
            <a:r>
              <a:rPr lang="en-US" altLang="ko-KR" sz="1400" b="1" dirty="0" err="1" smtClean="0"/>
              <a:t>Serial.prinln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값</a:t>
            </a:r>
            <a:r>
              <a:rPr lang="en-US" altLang="ko-KR" sz="1400" b="1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값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출력할 값을 설정</a:t>
            </a:r>
            <a:r>
              <a:rPr lang="en-US" altLang="ko-KR" sz="1400" dirty="0" smtClean="0"/>
              <a:t>.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err="1" smtClean="0"/>
              <a:t>Serial.available</a:t>
            </a:r>
            <a:r>
              <a:rPr lang="en-US" altLang="ko-KR" sz="1400" b="1" dirty="0" smtClean="0"/>
              <a:t>()</a:t>
            </a:r>
            <a:endParaRPr lang="ko-KR" altLang="en-US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시리얼 통신으로 수신된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읽지 않은 상태의 데이터 수를 반환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r>
              <a:rPr lang="ko-KR" altLang="en-US" sz="1400" u="sng" dirty="0" err="1" smtClean="0"/>
              <a:t>반환값</a:t>
            </a:r>
            <a:endParaRPr lang="ko-KR" altLang="en-US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수신된 데이터 중 읽지 않은 상태의 데이터 수를 반환합니다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없을 경우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을 반환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en-US" altLang="ko-KR" sz="1400" b="1" dirty="0" smtClean="0"/>
          </a:p>
          <a:p>
            <a:r>
              <a:rPr lang="en-US" altLang="ko-KR" sz="1400" b="1" dirty="0" err="1" smtClean="0"/>
              <a:t>Serial.read</a:t>
            </a:r>
            <a:r>
              <a:rPr lang="en-US" altLang="ko-KR" sz="1400" b="1" dirty="0" smtClean="0"/>
              <a:t>()</a:t>
            </a:r>
            <a:endParaRPr lang="ko-KR" altLang="en-US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수신 데이터 중 하나의 데이터를 반환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저장된 순서대로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ko-KR" altLang="en-US" sz="1400" u="sng" dirty="0" smtClean="0"/>
              <a:t>반환 값</a:t>
            </a:r>
            <a:endParaRPr lang="ko-KR" altLang="en-US" sz="1400" dirty="0" smtClean="0"/>
          </a:p>
          <a:p>
            <a:r>
              <a:rPr lang="ko-KR" altLang="en-US" sz="1400" dirty="0" smtClean="0"/>
              <a:t>읽지 않은 상태의 데이터 중 가장 먼저 저장된 데이터를 반환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b="1" dirty="0" err="1" smtClean="0"/>
              <a:t>Serial.parselnt</a:t>
            </a:r>
            <a:r>
              <a:rPr lang="en-US" altLang="ko-KR" sz="1400" b="1" dirty="0" smtClean="0"/>
              <a:t>()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아스키고드값이</a:t>
            </a:r>
            <a:r>
              <a:rPr lang="ko-KR" altLang="en-US" sz="1400" dirty="0" smtClean="0"/>
              <a:t> 아닌 수로 변환</a:t>
            </a:r>
            <a:endParaRPr lang="en-US" altLang="ko-KR" sz="1400" b="1" dirty="0" smtClean="0"/>
          </a:p>
          <a:p>
            <a:endParaRPr lang="ko-KR" altLang="en-US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1400" dirty="0" smtClean="0"/>
          </a:p>
          <a:p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en-US" altLang="ko-KR" sz="1300" b="1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222250"/>
            <a:ext cx="7921625" cy="758825"/>
          </a:xfrm>
          <a:noFill/>
        </p:spPr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332656"/>
            <a:ext cx="17335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340768"/>
            <a:ext cx="4139952" cy="344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1484784"/>
            <a:ext cx="4320480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130550" y="5802313"/>
          <a:ext cx="2495550" cy="439737"/>
        </p:xfrm>
        <a:graphic>
          <a:graphicData uri="http://schemas.openxmlformats.org/presentationml/2006/ole">
            <p:oleObj spid="_x0000_s3074" name="포장기 셸 개체" showAsIcon="1" r:id="rId6" imgW="2496240" imgH="439560" progId="Package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85975" y="2924175"/>
            <a:ext cx="39517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      이 </a:t>
            </a:r>
            <a:r>
              <a:rPr lang="ko-KR" altLang="en-US" sz="4000" dirty="0" err="1" smtClean="0">
                <a:solidFill>
                  <a:schemeClr val="bg1"/>
                </a:solidFill>
                <a:latin typeface="+mj-ea"/>
                <a:ea typeface="+mj-ea"/>
              </a:rPr>
              <a:t>슈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 일 지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589240"/>
            <a:ext cx="2333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line_6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Arial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tline_45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line_45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line_45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line_45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line_45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line_45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line_45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290</Words>
  <Application>Microsoft Office PowerPoint</Application>
  <PresentationFormat>화면 슬라이드 쇼(4:3)</PresentationFormat>
  <Paragraphs>56</Paragraphs>
  <Slides>12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ptline_617</vt:lpstr>
      <vt:lpstr>패키지</vt:lpstr>
      <vt:lpstr>슬라이드 1</vt:lpstr>
      <vt:lpstr>슬라이드 2</vt:lpstr>
      <vt:lpstr>슬라이드 3</vt:lpstr>
      <vt:lpstr>공부 내용</vt:lpstr>
      <vt:lpstr>공부 내용</vt:lpstr>
      <vt:lpstr>1. 반복실행</vt:lpstr>
      <vt:lpstr>공부 내용</vt:lpstr>
      <vt:lpstr>2. 입력값 실행</vt:lpstr>
      <vt:lpstr>슬라이드 9</vt:lpstr>
      <vt:lpstr>이슈</vt:lpstr>
      <vt:lpstr>슬라이드 11</vt:lpstr>
      <vt:lpstr>슬라이드 12</vt:lpstr>
    </vt:vector>
  </TitlesOfParts>
  <Company>ptline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피티라인 파워포인트 템플릿</dc:title>
  <dc:creator>ptlineC</dc:creator>
  <cp:lastModifiedBy>Park myung kyun</cp:lastModifiedBy>
  <cp:revision>35</cp:revision>
  <dcterms:created xsi:type="dcterms:W3CDTF">2011-08-11T07:23:51Z</dcterms:created>
  <dcterms:modified xsi:type="dcterms:W3CDTF">2017-07-10T03:40:58Z</dcterms:modified>
</cp:coreProperties>
</file>